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2"/>
  </p:notesMasterIdLst>
  <p:handoutMasterIdLst>
    <p:handoutMasterId r:id="rId23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292" r:id="rId19"/>
    <p:sldId id="284" r:id="rId20"/>
    <p:sldId id="334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 varScale="1">
        <p:scale>
          <a:sx n="124" d="100"/>
          <a:sy n="124" d="100"/>
        </p:scale>
        <p:origin x="-618" y="-102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Introduction</a:t>
          </a:r>
          <a:endParaRPr lang="de-DE" sz="2000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OpenStack</a:t>
          </a:r>
          <a:endParaRPr lang="de-DE" sz="2000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dirty="0" smtClean="0"/>
            <a:t>TelekomCLOUD</a:t>
          </a:r>
          <a:endParaRPr lang="de-DE" sz="1800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b="1" dirty="0" smtClean="0">
              <a:solidFill>
                <a:schemeClr val="bg1"/>
              </a:solidFill>
            </a:rPr>
            <a:t>Video coming soon !</a:t>
          </a: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Introduction</a:t>
          </a:r>
          <a:endParaRPr lang="de-DE" sz="20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OpenStack</a:t>
          </a:r>
          <a:endParaRPr lang="de-DE" sz="20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238201" y="80"/>
          <a:ext cx="6923321" cy="412765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b="1" kern="1200" dirty="0" smtClean="0">
              <a:solidFill>
                <a:schemeClr val="bg1"/>
              </a:solidFill>
            </a:rPr>
            <a:t>Video coming soon !</a:t>
          </a:r>
        </a:p>
      </dsp:txBody>
      <dsp:txXfrm>
        <a:off x="238201" y="80"/>
        <a:ext cx="6923321" cy="41276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3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1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6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1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2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>
                <a:solidFill>
                  <a:schemeClr val="bg1">
                    <a:lumMod val="50000"/>
                  </a:schemeClr>
                </a:solidFill>
              </a:rPr>
              <a:t>„Cloud Kindergarten“</a:t>
            </a:r>
            <a:endParaRPr lang="de-DE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</a:t>
            </a:r>
            <a:r>
              <a:rPr lang="de-DE" sz="3200" dirty="0" smtClean="0"/>
              <a:t>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69"/>
            <a:ext cx="5259950" cy="332399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</a:rPr>
              <a:t>„Creating a Tenant With OpenStack“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Thank you for </a:t>
            </a:r>
            <a:b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your Attention !!</a:t>
            </a:r>
            <a:endParaRPr lang="de-DE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1.1 Who</a:t>
            </a:r>
            <a:r>
              <a:rPr kumimoji="0" lang="de-DE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are we?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–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– Student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</a:t>
            </a:r>
            <a:r>
              <a:rPr lang="de-DE" sz="3200" dirty="0" smtClean="0"/>
              <a:t>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1458</Words>
  <Application>Microsoft Office PowerPoint</Application>
  <PresentationFormat>Bildschirmpräsentation (4:3)</PresentationFormat>
  <Paragraphs>326</Paragraphs>
  <Slides>20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 – Apprentice</vt:lpstr>
      <vt:lpstr>1.1 Who Are We ? – Student</vt:lpstr>
      <vt:lpstr>1.1 Who Are We ? – Apprentice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2.2 Our Deployment – Datacenter</vt:lpstr>
      <vt:lpstr>3. OpenStack in  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698</cp:revision>
  <cp:lastPrinted>2012-09-04T09:22:48Z</cp:lastPrinted>
  <dcterms:created xsi:type="dcterms:W3CDTF">2016-04-21T06:54:03Z</dcterms:created>
  <dcterms:modified xsi:type="dcterms:W3CDTF">2016-09-16T11:35:10Z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